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D8A6F-B0CD-4576-97ED-7223D5EDB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Kopen &amp; 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2751C91-381B-4387-8F7B-B9B63A37B7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H1 07-09-2020 </a:t>
            </a:r>
          </a:p>
        </p:txBody>
      </p:sp>
    </p:spTree>
    <p:extLst>
      <p:ext uri="{BB962C8B-B14F-4D97-AF65-F5344CB8AC3E}">
        <p14:creationId xmlns:p14="http://schemas.microsoft.com/office/powerpoint/2010/main" val="179645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B7CE46-AA9F-4BB0-9D21-215C71B0B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Zelf aan de slag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98672F-E128-4A84-AA5C-E5105234E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Ga, de komende 10 tot 15 minuten, zelfstandig aan de slag met de Bouwstenen A,B en D.</a:t>
            </a:r>
          </a:p>
          <a:p>
            <a:r>
              <a:rPr lang="nl-NL" dirty="0"/>
              <a:t>Heb je een vraag stel deze eerst aan je buurman/buurvrouw en daarna aan de docent. </a:t>
            </a:r>
          </a:p>
          <a:p>
            <a:r>
              <a:rPr lang="nl-NL" dirty="0"/>
              <a:t>Er mag </a:t>
            </a:r>
            <a:r>
              <a:rPr lang="nl-NL" u="sng" dirty="0"/>
              <a:t>alleen </a:t>
            </a:r>
            <a:r>
              <a:rPr lang="nl-NL" dirty="0"/>
              <a:t>gebruik gemaakt worden van Learbeat. Andere (digitale) hulpmiddelen zijn </a:t>
            </a:r>
            <a:r>
              <a:rPr lang="nl-NL" u="sng" dirty="0"/>
              <a:t>niet</a:t>
            </a:r>
            <a:r>
              <a:rPr lang="nl-NL" dirty="0"/>
              <a:t> toegestaan. </a:t>
            </a:r>
          </a:p>
          <a:p>
            <a:r>
              <a:rPr lang="nl-NL" dirty="0"/>
              <a:t>Ben je eerder klaar? Ga voor jezelf alvast leren voor de komende toets van H1. </a:t>
            </a:r>
          </a:p>
        </p:txBody>
      </p:sp>
    </p:spTree>
    <p:extLst>
      <p:ext uri="{BB962C8B-B14F-4D97-AF65-F5344CB8AC3E}">
        <p14:creationId xmlns:p14="http://schemas.microsoft.com/office/powerpoint/2010/main" val="68729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66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8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93" name="Rectangle 92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5">
            <a:extLst>
              <a:ext uri="{FF2B5EF4-FFF2-40B4-BE49-F238E27FC236}">
                <a16:creationId xmlns:a16="http://schemas.microsoft.com/office/drawing/2014/main" id="{B54A4D14-513F-4121-92D3-5CCB4689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 6">
            <a:extLst>
              <a:ext uri="{FF2B5EF4-FFF2-40B4-BE49-F238E27FC236}">
                <a16:creationId xmlns:a16="http://schemas.microsoft.com/office/drawing/2014/main" id="{6C3411F1-AD17-499D-AFEF-2F300F6DF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Freeform 7">
            <a:extLst>
              <a:ext uri="{FF2B5EF4-FFF2-40B4-BE49-F238E27FC236}">
                <a16:creationId xmlns:a16="http://schemas.microsoft.com/office/drawing/2014/main" id="{60BF2CBE-B1E9-4C42-89DC-C35E4E651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Freeform 8">
            <a:extLst>
              <a:ext uri="{FF2B5EF4-FFF2-40B4-BE49-F238E27FC236}">
                <a16:creationId xmlns:a16="http://schemas.microsoft.com/office/drawing/2014/main" id="{72C95A87-DCDB-41C4-B774-744B3ECB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9">
            <a:extLst>
              <a:ext uri="{FF2B5EF4-FFF2-40B4-BE49-F238E27FC236}">
                <a16:creationId xmlns:a16="http://schemas.microsoft.com/office/drawing/2014/main" id="{BCB97515-32FF-43A6-A51C-B140193AB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10">
            <a:extLst>
              <a:ext uri="{FF2B5EF4-FFF2-40B4-BE49-F238E27FC236}">
                <a16:creationId xmlns:a16="http://schemas.microsoft.com/office/drawing/2014/main" id="{9C6379D3-7045-4B76-9409-6D23D753D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12">
            <a:extLst>
              <a:ext uri="{FF2B5EF4-FFF2-40B4-BE49-F238E27FC236}">
                <a16:creationId xmlns:a16="http://schemas.microsoft.com/office/drawing/2014/main" id="{61B1C1DE-4201-4989-BE65-41ADC2472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4">
            <a:extLst>
              <a:ext uri="{FF2B5EF4-FFF2-40B4-BE49-F238E27FC236}">
                <a16:creationId xmlns:a16="http://schemas.microsoft.com/office/drawing/2014/main" id="{806398CC-D327-4E06-838C-31119BD56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6">
            <a:extLst>
              <a:ext uri="{FF2B5EF4-FFF2-40B4-BE49-F238E27FC236}">
                <a16:creationId xmlns:a16="http://schemas.microsoft.com/office/drawing/2014/main" id="{70A741CC-E736-448A-A94E-5C8BB9711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11">
            <a:extLst>
              <a:ext uri="{FF2B5EF4-FFF2-40B4-BE49-F238E27FC236}">
                <a16:creationId xmlns:a16="http://schemas.microsoft.com/office/drawing/2014/main" id="{7C324CDD-B30F-47DD-8627-E2171D5E8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21">
            <a:extLst>
              <a:ext uri="{FF2B5EF4-FFF2-40B4-BE49-F238E27FC236}">
                <a16:creationId xmlns:a16="http://schemas.microsoft.com/office/drawing/2014/main" id="{79C8D19E-E3D6-45A6-BCA2-5918A37D7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CE6CE62-A3E1-4FF0-B0B2-53F2E0CEA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5306" y="1477651"/>
            <a:ext cx="2929372" cy="2468207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Huiswerk bespreken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86F4A26-3E2E-4CEA-84C5-9787BD35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39725" y="4073959"/>
            <a:ext cx="2951163" cy="1306389"/>
          </a:xfrm>
        </p:spPr>
        <p:txBody>
          <a:bodyPr vert="horz" lIns="91440" tIns="0" rIns="91440" bIns="45720" rtlCol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solidFill>
                  <a:schemeClr val="tx2"/>
                </a:solidFill>
              </a:rPr>
              <a:t>- Oefening m.b.t. omrekenen</a:t>
            </a:r>
            <a:br>
              <a:rPr lang="en-US" sz="1600">
                <a:solidFill>
                  <a:schemeClr val="tx2"/>
                </a:solidFill>
              </a:rPr>
            </a:br>
            <a:r>
              <a:rPr lang="en-US" sz="1600">
                <a:solidFill>
                  <a:schemeClr val="tx2"/>
                </a:solidFill>
              </a:rPr>
              <a:t>- Oefening m.b.t. budgetlijn</a:t>
            </a:r>
          </a:p>
        </p:txBody>
      </p:sp>
      <p:sp>
        <p:nvSpPr>
          <p:cNvPr id="117" name="Freeform 22">
            <a:extLst>
              <a:ext uri="{FF2B5EF4-FFF2-40B4-BE49-F238E27FC236}">
                <a16:creationId xmlns:a16="http://schemas.microsoft.com/office/drawing/2014/main" id="{43280283-E04A-43CA-BFA1-F285486A2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23">
            <a:extLst>
              <a:ext uri="{FF2B5EF4-FFF2-40B4-BE49-F238E27FC236}">
                <a16:creationId xmlns:a16="http://schemas.microsoft.com/office/drawing/2014/main" id="{38328CB6-0FC5-4AEA-BC7E-489267CB6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138AF5D2-3A9C-4E8F-B879-36865366A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2F7BFD3A-D5C0-4892-B7E9-63344AAC9A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4" r="1" b="20471"/>
          <a:stretch/>
        </p:blipFill>
        <p:spPr>
          <a:xfrm>
            <a:off x="932740" y="461405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10147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F2D778-A410-48ED-AC3B-B595D286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EB8AE1C-20B6-43BC-83A0-9B2B377F39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Keuze 1: Huiswerk nabespreken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1D50572-546C-415D-83FA-2C79493C3A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l-NL" dirty="0"/>
              <a:t>Gezamenlijk 2 opdrachten uit het huiswerk nabespreken. </a:t>
            </a:r>
          </a:p>
          <a:p>
            <a:r>
              <a:rPr lang="nl-NL" dirty="0"/>
              <a:t>Je doet interactief mee met de instructie.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5D181E8-13A6-43CA-915D-233C12AA7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5273" y="2754625"/>
            <a:ext cx="6264414" cy="685800"/>
          </a:xfrm>
        </p:spPr>
        <p:txBody>
          <a:bodyPr/>
          <a:lstStyle/>
          <a:p>
            <a:r>
              <a:rPr lang="nl-NL" dirty="0"/>
              <a:t>Keuze 2: Zelfstandig 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05292B3-3FDA-4513-BE1D-3DCAB589A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25137" y="3475817"/>
            <a:ext cx="6935008" cy="2460496"/>
          </a:xfrm>
        </p:spPr>
        <p:txBody>
          <a:bodyPr>
            <a:normAutofit/>
          </a:bodyPr>
          <a:lstStyle/>
          <a:p>
            <a:r>
              <a:rPr lang="nl-NL" dirty="0"/>
              <a:t>Ga zelfstandig de komende 15 minuten in alle stilte werken aan Bouwstenen A,B en D. </a:t>
            </a:r>
          </a:p>
          <a:p>
            <a:r>
              <a:rPr lang="nl-NL" dirty="0"/>
              <a:t>Heb je een vraag stel deze fluisterend aan een andere leerling die ook zelfstandig aan het werk is. </a:t>
            </a:r>
          </a:p>
          <a:p>
            <a:r>
              <a:rPr lang="nl-NL" dirty="0"/>
              <a:t>Maak alleen gebruik van </a:t>
            </a:r>
            <a:r>
              <a:rPr lang="nl-NL" dirty="0" err="1"/>
              <a:t>Learnbeat</a:t>
            </a:r>
            <a:r>
              <a:rPr lang="nl-NL" dirty="0"/>
              <a:t>, er zijn geen andere (digitale) leer middelen toegestaan. </a:t>
            </a:r>
          </a:p>
        </p:txBody>
      </p:sp>
    </p:spTree>
    <p:extLst>
      <p:ext uri="{BB962C8B-B14F-4D97-AF65-F5344CB8AC3E}">
        <p14:creationId xmlns:p14="http://schemas.microsoft.com/office/powerpoint/2010/main" val="315433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5C87AA8-8DC4-4AA7-99EB-CA83B1A1F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1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33F5F4C8-0F6E-4180-B4D5-1344AB176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977988"/>
          </a:xfrm>
        </p:spPr>
        <p:txBody>
          <a:bodyPr>
            <a:normAutofit fontScale="25000" lnSpcReduction="20000"/>
          </a:bodyPr>
          <a:lstStyle/>
          <a:p>
            <a:r>
              <a:rPr lang="nl-NL" sz="6400" dirty="0"/>
              <a:t>Kopen</a:t>
            </a:r>
            <a:br>
              <a:rPr lang="nl-NL" sz="6400" dirty="0"/>
            </a:br>
            <a:br>
              <a:rPr lang="nl-NL" sz="6400" dirty="0"/>
            </a:br>
            <a:r>
              <a:rPr lang="nl-NL" sz="6400" dirty="0"/>
              <a:t>€375,40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A0AEB05-FE03-4B78-A34D-051EF4D41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1894551"/>
            <a:ext cx="6272022" cy="482588"/>
          </a:xfrm>
        </p:spPr>
        <p:txBody>
          <a:bodyPr>
            <a:normAutofit fontScale="25000" lnSpcReduction="20000"/>
          </a:bodyPr>
          <a:lstStyle/>
          <a:p>
            <a:r>
              <a:rPr lang="nl-NL" sz="6400" dirty="0"/>
              <a:t>Abonnement 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7" name="Tijdelijke aanduiding voor inhoud 5">
            <a:extLst>
              <a:ext uri="{FF2B5EF4-FFF2-40B4-BE49-F238E27FC236}">
                <a16:creationId xmlns:a16="http://schemas.microsoft.com/office/drawing/2014/main" id="{78B1EDAE-D645-4CEC-8F39-594286C87DD2}"/>
              </a:ext>
            </a:extLst>
          </p:cNvPr>
          <p:cNvSpPr txBox="1">
            <a:spLocks/>
          </p:cNvSpPr>
          <p:nvPr/>
        </p:nvSpPr>
        <p:spPr>
          <a:xfrm>
            <a:off x="5118447" y="2905355"/>
            <a:ext cx="6272022" cy="4825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sz="3400" dirty="0"/>
              <a:t>€375,40 - €30 - €28,60 = €316, 40.</a:t>
            </a:r>
            <a:br>
              <a:rPr lang="nl-NL" dirty="0"/>
            </a:br>
            <a:endParaRPr lang="nl-NL" dirty="0"/>
          </a:p>
        </p:txBody>
      </p:sp>
      <p:sp>
        <p:nvSpPr>
          <p:cNvPr id="8" name="Tijdelijke aanduiding voor inhoud 5">
            <a:extLst>
              <a:ext uri="{FF2B5EF4-FFF2-40B4-BE49-F238E27FC236}">
                <a16:creationId xmlns:a16="http://schemas.microsoft.com/office/drawing/2014/main" id="{B49C40B0-85B5-459F-9FBD-699CA850C867}"/>
              </a:ext>
            </a:extLst>
          </p:cNvPr>
          <p:cNvSpPr txBox="1">
            <a:spLocks/>
          </p:cNvSpPr>
          <p:nvPr/>
        </p:nvSpPr>
        <p:spPr>
          <a:xfrm>
            <a:off x="5118447" y="4926963"/>
            <a:ext cx="6272022" cy="48258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sz="6400" dirty="0"/>
              <a:t>€316,40 / €14,40 = 22 maanden. 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pic>
        <p:nvPicPr>
          <p:cNvPr id="1028" name="Picture 4" descr="icon-wasmachine - Toon Cornelissen">
            <a:extLst>
              <a:ext uri="{FF2B5EF4-FFF2-40B4-BE49-F238E27FC236}">
                <a16:creationId xmlns:a16="http://schemas.microsoft.com/office/drawing/2014/main" id="{D58FED00-A159-4B34-A708-C8EAC5F19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1150" y="1572698"/>
            <a:ext cx="2644775" cy="264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D4152729-10CF-47AF-962E-25DEC4159EBD}"/>
              </a:ext>
            </a:extLst>
          </p:cNvPr>
          <p:cNvSpPr txBox="1">
            <a:spLocks/>
          </p:cNvSpPr>
          <p:nvPr/>
        </p:nvSpPr>
        <p:spPr>
          <a:xfrm>
            <a:off x="5118447" y="3916159"/>
            <a:ext cx="6272022" cy="4825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sz="2900" dirty="0"/>
              <a:t> </a:t>
            </a:r>
            <a:r>
              <a:rPr lang="nl-NL" sz="3400" dirty="0"/>
              <a:t>€2,40 x 6 = €14,40.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342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6AC664-B257-4ABB-B0FD-FD025AB2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/>
              <a:t>Opdracht 2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EC43A0-5A92-468E-A9D5-9D4C32A551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88938" y="3783690"/>
            <a:ext cx="5414125" cy="1196717"/>
          </a:xfrm>
        </p:spPr>
        <p:txBody>
          <a:bodyPr vert="horz" lIns="91440" tIns="0" rIns="91440" bIns="45720" rtlCol="0">
            <a:normAutofit/>
          </a:bodyPr>
          <a:lstStyle/>
          <a:p>
            <a:pPr>
              <a:lnSpc>
                <a:spcPct val="100000"/>
              </a:lnSpc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1610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9C4F58-C17E-481A-BE7A-B2B1909C7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nl-NL" sz="2800" dirty="0">
                <a:solidFill>
                  <a:schemeClr val="accent1"/>
                </a:solidFill>
              </a:rPr>
              <a:t>Stappenplan</a:t>
            </a:r>
            <a:br>
              <a:rPr lang="nl-NL" sz="2800" dirty="0">
                <a:solidFill>
                  <a:schemeClr val="accent1"/>
                </a:solidFill>
              </a:rPr>
            </a:br>
            <a:r>
              <a:rPr lang="nl-NL" sz="2800" dirty="0">
                <a:solidFill>
                  <a:schemeClr val="accent1"/>
                </a:solidFill>
              </a:rPr>
              <a:t>Rekenen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580CD0-D39C-4362-A7B5-9649F382C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1179954"/>
          </a:xfrm>
        </p:spPr>
        <p:txBody>
          <a:bodyPr anchor="t">
            <a:normAutofit lnSpcReduction="10000"/>
          </a:bodyPr>
          <a:lstStyle/>
          <a:p>
            <a:r>
              <a:rPr lang="nl-NL" sz="1600" dirty="0"/>
              <a:t>Stap 1: </a:t>
            </a:r>
            <a:br>
              <a:rPr lang="nl-NL" sz="1600" dirty="0"/>
            </a:br>
            <a:br>
              <a:rPr lang="nl-NL" sz="1600" dirty="0"/>
            </a:br>
            <a:r>
              <a:rPr lang="nl-NL" sz="1600" dirty="0"/>
              <a:t>6 rollen x €0,80 = €4,80.</a:t>
            </a:r>
            <a:br>
              <a:rPr lang="nl-NL" sz="1600" dirty="0"/>
            </a:br>
            <a:endParaRPr lang="nl-NL" sz="16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E430B81-D2E5-44C2-9895-20C0EA9EC4AA}"/>
              </a:ext>
            </a:extLst>
          </p:cNvPr>
          <p:cNvSpPr txBox="1"/>
          <p:nvPr/>
        </p:nvSpPr>
        <p:spPr>
          <a:xfrm>
            <a:off x="8000507" y="1263929"/>
            <a:ext cx="36602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Nick krijgt €12 zakgeld. Dit is zijn totale budget. Hiermee koopt hij kaasbroodjes en rollen  koekjes. De prijs van één kaasbroodje is €0,60. Voor één rol koekjes betaalt Nick €0,80</a:t>
            </a:r>
          </a:p>
        </p:txBody>
      </p:sp>
      <p:sp>
        <p:nvSpPr>
          <p:cNvPr id="32" name="Tijdelijke aanduiding voor inhoud 2">
            <a:extLst>
              <a:ext uri="{FF2B5EF4-FFF2-40B4-BE49-F238E27FC236}">
                <a16:creationId xmlns:a16="http://schemas.microsoft.com/office/drawing/2014/main" id="{276E6327-550F-4FB7-9DAF-ED39757149BB}"/>
              </a:ext>
            </a:extLst>
          </p:cNvPr>
          <p:cNvSpPr txBox="1">
            <a:spLocks/>
          </p:cNvSpPr>
          <p:nvPr/>
        </p:nvSpPr>
        <p:spPr>
          <a:xfrm>
            <a:off x="2846398" y="3277875"/>
            <a:ext cx="6123783" cy="117995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/>
              <a:t>Stap 2: </a:t>
            </a:r>
            <a:br>
              <a:rPr lang="nl-NL" sz="1600" dirty="0"/>
            </a:br>
            <a:br>
              <a:rPr lang="nl-NL" sz="1600" dirty="0"/>
            </a:br>
            <a:r>
              <a:rPr lang="nl-NL" sz="1600" dirty="0"/>
              <a:t>€12 – €4,80 = 7,20. </a:t>
            </a:r>
            <a:br>
              <a:rPr lang="nl-NL" sz="1600" dirty="0"/>
            </a:br>
            <a:endParaRPr lang="nl-NL" sz="1600" dirty="0"/>
          </a:p>
        </p:txBody>
      </p:sp>
      <p:sp>
        <p:nvSpPr>
          <p:cNvPr id="34" name="Tijdelijke aanduiding voor inhoud 2">
            <a:extLst>
              <a:ext uri="{FF2B5EF4-FFF2-40B4-BE49-F238E27FC236}">
                <a16:creationId xmlns:a16="http://schemas.microsoft.com/office/drawing/2014/main" id="{A485B7FF-9EF9-47AC-9805-9DA8237FA61A}"/>
              </a:ext>
            </a:extLst>
          </p:cNvPr>
          <p:cNvSpPr txBox="1">
            <a:spLocks/>
          </p:cNvSpPr>
          <p:nvPr/>
        </p:nvSpPr>
        <p:spPr>
          <a:xfrm>
            <a:off x="2854786" y="4361835"/>
            <a:ext cx="6123783" cy="117995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/>
              <a:t>Stap 3: </a:t>
            </a:r>
            <a:br>
              <a:rPr lang="nl-NL" sz="1600" dirty="0"/>
            </a:br>
            <a:br>
              <a:rPr lang="nl-NL" sz="1600" dirty="0"/>
            </a:br>
            <a:r>
              <a:rPr lang="nl-NL" sz="1600" dirty="0"/>
              <a:t>€7,20 / €0,60 = 12 kaasbroodjes.</a:t>
            </a:r>
            <a:br>
              <a:rPr lang="nl-NL" sz="1600" dirty="0"/>
            </a:br>
            <a:endParaRPr lang="nl-NL" sz="1600" dirty="0"/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BF283A06-A18A-4F85-A211-9530E5568381}"/>
              </a:ext>
            </a:extLst>
          </p:cNvPr>
          <p:cNvSpPr txBox="1"/>
          <p:nvPr/>
        </p:nvSpPr>
        <p:spPr>
          <a:xfrm>
            <a:off x="8000507" y="3484672"/>
            <a:ext cx="3660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Nick wil graag 6 rollen koekjes kopen. Hoeveel kaasbroodjes kan hij dan nog halen?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88DF3A4-B888-453A-93AC-DBC689342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3939" y="4725893"/>
            <a:ext cx="1905000" cy="1905000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E73F447E-F11E-4EB2-9630-C8A698711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151" y="4762435"/>
            <a:ext cx="23812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5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2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static.wixstatic.com/media/60acf7b12b441d037086cbdcb275ca65.wix_mp_512">
            <a:extLst>
              <a:ext uri="{FF2B5EF4-FFF2-40B4-BE49-F238E27FC236}">
                <a16:creationId xmlns:a16="http://schemas.microsoft.com/office/drawing/2014/main" id="{8A6F843A-10BD-4A36-920D-244484606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794" y="643466"/>
            <a:ext cx="8922411" cy="55710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1934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9C4F58-C17E-481A-BE7A-B2B1909C7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5715" y="85641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nl-NL" sz="2800" dirty="0">
                <a:solidFill>
                  <a:schemeClr val="accent1"/>
                </a:solidFill>
              </a:rPr>
              <a:t>Stappenplan</a:t>
            </a:r>
            <a:br>
              <a:rPr lang="nl-NL" sz="2800" dirty="0">
                <a:solidFill>
                  <a:schemeClr val="accent1"/>
                </a:solidFill>
              </a:rPr>
            </a:br>
            <a:r>
              <a:rPr lang="nl-NL" sz="2800" dirty="0">
                <a:solidFill>
                  <a:schemeClr val="accent1"/>
                </a:solidFill>
              </a:rPr>
              <a:t>Tekenen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6580CD0-D39C-4362-A7B5-9649F382C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8781" y="1289265"/>
            <a:ext cx="8902694" cy="1433114"/>
          </a:xfrm>
        </p:spPr>
        <p:txBody>
          <a:bodyPr anchor="t">
            <a:normAutofit fontScale="47500" lnSpcReduction="20000"/>
          </a:bodyPr>
          <a:lstStyle/>
          <a:p>
            <a:r>
              <a:rPr lang="nl-NL" sz="2900" dirty="0"/>
              <a:t>Stap 1: </a:t>
            </a:r>
            <a:br>
              <a:rPr lang="nl-NL" sz="2900" dirty="0"/>
            </a:br>
            <a:br>
              <a:rPr lang="nl-NL" sz="2900" dirty="0"/>
            </a:br>
            <a:r>
              <a:rPr lang="nl-NL" sz="2900" dirty="0"/>
              <a:t>Reken uit hoeveel rollen koekjes Nick maximaal kan kopen met zijn huidige budget van €12,-.</a:t>
            </a:r>
            <a:br>
              <a:rPr lang="nl-NL" sz="2900" dirty="0"/>
            </a:br>
            <a:r>
              <a:rPr lang="nl-NL" sz="2900" dirty="0"/>
              <a:t>€12 / €0,80 = 15 rollen koekjes.</a:t>
            </a:r>
            <a:br>
              <a:rPr lang="nl-NL" sz="1600" dirty="0"/>
            </a:br>
            <a:br>
              <a:rPr lang="nl-NL" sz="1600" dirty="0"/>
            </a:br>
            <a:endParaRPr lang="nl-NL" sz="1600" dirty="0"/>
          </a:p>
        </p:txBody>
      </p:sp>
      <p:sp>
        <p:nvSpPr>
          <p:cNvPr id="32" name="Tijdelijke aanduiding voor inhoud 2">
            <a:extLst>
              <a:ext uri="{FF2B5EF4-FFF2-40B4-BE49-F238E27FC236}">
                <a16:creationId xmlns:a16="http://schemas.microsoft.com/office/drawing/2014/main" id="{276E6327-550F-4FB7-9DAF-ED39757149BB}"/>
              </a:ext>
            </a:extLst>
          </p:cNvPr>
          <p:cNvSpPr txBox="1">
            <a:spLocks/>
          </p:cNvSpPr>
          <p:nvPr/>
        </p:nvSpPr>
        <p:spPr>
          <a:xfrm>
            <a:off x="2895604" y="2496165"/>
            <a:ext cx="8902694" cy="14298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Stap 2: 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Reken uit hoeveel kaasbroodjes Nick maximaal kan kopen met zijn huidige budget van €12,-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€12 / €0,60 =  20 kaasbroodjes. 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34" name="Tijdelijke aanduiding voor inhoud 2">
            <a:extLst>
              <a:ext uri="{FF2B5EF4-FFF2-40B4-BE49-F238E27FC236}">
                <a16:creationId xmlns:a16="http://schemas.microsoft.com/office/drawing/2014/main" id="{A485B7FF-9EF9-47AC-9805-9DA8237FA61A}"/>
              </a:ext>
            </a:extLst>
          </p:cNvPr>
          <p:cNvSpPr txBox="1">
            <a:spLocks/>
          </p:cNvSpPr>
          <p:nvPr/>
        </p:nvSpPr>
        <p:spPr>
          <a:xfrm>
            <a:off x="2892426" y="3890921"/>
            <a:ext cx="8609011" cy="13113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Stap 3: 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Bepaal de legenda. Bijvoorbeeld rollen koekjes op de x-as en de kaasbroodjes op de y-as. Vul de zowel de x-as als de y-as helemaal in tot aan het </a:t>
            </a:r>
            <a:r>
              <a:rPr kumimoji="0" lang="nl-N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maximu</a:t>
            </a:r>
            <a:r>
              <a:rPr lang="nl-NL" sz="1400" dirty="0">
                <a:solidFill>
                  <a:prstClr val="black"/>
                </a:solidFill>
                <a:latin typeface="Rockwell" panose="02060603020205020403"/>
              </a:rPr>
              <a:t>m. </a:t>
            </a: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</a:t>
            </a:r>
            <a:b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37" name="Tijdelijke aanduiding voor inhoud 2">
            <a:extLst>
              <a:ext uri="{FF2B5EF4-FFF2-40B4-BE49-F238E27FC236}">
                <a16:creationId xmlns:a16="http://schemas.microsoft.com/office/drawing/2014/main" id="{44ADC634-3062-403F-94C1-159F7A21D616}"/>
              </a:ext>
            </a:extLst>
          </p:cNvPr>
          <p:cNvSpPr txBox="1">
            <a:spLocks/>
          </p:cNvSpPr>
          <p:nvPr/>
        </p:nvSpPr>
        <p:spPr>
          <a:xfrm>
            <a:off x="2870202" y="5264292"/>
            <a:ext cx="8909049" cy="13113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Stap 4: </a:t>
            </a: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b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Teken een lijn tussen de twee punten waarbij Nick zijn hele budget besteedt aan rollen koekjes of aan kaasbroodjes.  </a:t>
            </a:r>
            <a:b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</a:b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25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2" grpId="0"/>
      <p:bldP spid="34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CBB2A-90BB-4F28-8A2F-EB40189343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Nog andere vragen vanuit het huiswerk?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0D888F5-3305-4D6C-82AB-0B43FAB23C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720416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477</Words>
  <Application>Microsoft Office PowerPoint</Application>
  <PresentationFormat>Breedbeeld</PresentationFormat>
  <Paragraphs>36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Calibri Light</vt:lpstr>
      <vt:lpstr>Rockwell</vt:lpstr>
      <vt:lpstr>Wingdings</vt:lpstr>
      <vt:lpstr>Atlas</vt:lpstr>
      <vt:lpstr>Kopen &amp; Werken</vt:lpstr>
      <vt:lpstr>Huiswerk bespreken</vt:lpstr>
      <vt:lpstr>Keuze</vt:lpstr>
      <vt:lpstr>Opdracht 1</vt:lpstr>
      <vt:lpstr>Opdracht 2</vt:lpstr>
      <vt:lpstr>Stappenplan Rekenen</vt:lpstr>
      <vt:lpstr>PowerPoint-presentatie</vt:lpstr>
      <vt:lpstr>Stappenplan Tekenen</vt:lpstr>
      <vt:lpstr>Nog andere vragen vanuit het huiswerk?</vt:lpstr>
      <vt:lpstr>Zelf aan de slag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Kopen &amp; Werken</dc:title>
  <dc:creator>B. van Orsouw</dc:creator>
  <cp:lastModifiedBy>B. van Orsouw</cp:lastModifiedBy>
  <cp:revision>7</cp:revision>
  <dcterms:created xsi:type="dcterms:W3CDTF">2020-09-06T17:10:04Z</dcterms:created>
  <dcterms:modified xsi:type="dcterms:W3CDTF">2020-10-24T15:00:00Z</dcterms:modified>
</cp:coreProperties>
</file>